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4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38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6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42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2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2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F063-2BB8-4AEE-82CC-62004EE883DE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1047750"/>
          </a:xfrm>
          <a:prstGeom prst="rect">
            <a:avLst/>
          </a:prstGeom>
          <a:gradFill>
            <a:gsLst>
              <a:gs pos="50000">
                <a:schemeClr val="bg1"/>
              </a:gs>
              <a:gs pos="50000">
                <a:schemeClr val="bg1">
                  <a:lumMod val="9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21" y="136240"/>
            <a:ext cx="1780971" cy="77526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67" y="0"/>
            <a:ext cx="1017243" cy="981639"/>
          </a:xfrm>
          <a:prstGeom prst="rect">
            <a:avLst/>
          </a:prstGeom>
        </p:spPr>
      </p:pic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64014" y="268357"/>
            <a:ext cx="2506804" cy="6431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0" r="5627" b="-922"/>
          <a:stretch/>
        </p:blipFill>
        <p:spPr>
          <a:xfrm>
            <a:off x="375821" y="6033052"/>
            <a:ext cx="2118888" cy="69905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67" y="6033052"/>
            <a:ext cx="2674528" cy="52830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8" t="8165" b="13762"/>
          <a:stretch/>
        </p:blipFill>
        <p:spPr>
          <a:xfrm>
            <a:off x="8299174" y="5946811"/>
            <a:ext cx="3671644" cy="614544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 smtClean="0"/>
              <a:t>Name der Organisation:</a:t>
            </a:r>
            <a:br>
              <a:rPr lang="de-DE" sz="1200" dirty="0" smtClean="0"/>
            </a:br>
            <a:endParaRPr lang="de-DE" sz="1200" dirty="0" smtClean="0"/>
          </a:p>
          <a:p>
            <a:pPr algn="l"/>
            <a:r>
              <a:rPr lang="de-DE" sz="1200" dirty="0" smtClean="0"/>
              <a:t>Stadt/Land:</a:t>
            </a:r>
            <a:br>
              <a:rPr lang="de-DE" sz="1200" dirty="0" smtClean="0"/>
            </a:b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Forschungsbereiche:</a:t>
            </a:r>
            <a:br>
              <a:rPr lang="de-DE" sz="1200" dirty="0" smtClean="0"/>
            </a:b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/>
              <a:t>Bestehende </a:t>
            </a:r>
            <a:r>
              <a:rPr lang="de-DE" sz="1200" dirty="0" smtClean="0"/>
              <a:t>Partnerschaften: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/>
              <a:t>K</a:t>
            </a:r>
            <a:r>
              <a:rPr lang="de-DE" sz="1400" b="1" dirty="0" smtClean="0">
                <a:solidFill>
                  <a:srgbClr val="4D4D4D"/>
                </a:solidFill>
              </a:rPr>
              <a:t>ontaktdaten</a:t>
            </a: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200" dirty="0"/>
              <a:t>Name, </a:t>
            </a:r>
            <a:r>
              <a:rPr lang="de-DE" sz="1200" dirty="0" smtClean="0"/>
              <a:t>Vorname:</a:t>
            </a:r>
            <a:endParaRPr lang="de-DE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200" dirty="0" smtClean="0"/>
              <a:t>Lehrstuhl/Institut:</a:t>
            </a:r>
            <a:endParaRPr lang="de-DE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200" dirty="0" smtClean="0"/>
              <a:t>Telefon:</a:t>
            </a:r>
            <a:endParaRPr lang="de-DE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200" dirty="0" smtClean="0"/>
              <a:t>E-Mail:</a:t>
            </a:r>
            <a:endParaRPr lang="de-DE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200" dirty="0" smtClean="0"/>
              <a:t>Website:</a:t>
            </a:r>
            <a:endParaRPr lang="de-DE" sz="1200" dirty="0"/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838200" y="1112669"/>
            <a:ext cx="7415203" cy="888003"/>
          </a:xfrm>
        </p:spPr>
        <p:txBody>
          <a:bodyPr>
            <a:noAutofit/>
          </a:bodyPr>
          <a:lstStyle/>
          <a:p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– 6. </a:t>
            </a:r>
            <a:r>
              <a:rPr lang="de-DE" sz="1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ktober 2021</a:t>
            </a: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Inhalt:</a:t>
            </a: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38199" y="2136913"/>
            <a:ext cx="7415203" cy="3809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beschreiben Sie in einer kurzen Präsentation 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(max. 5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-Folien bzw. 10 Minuten Präsentationszeit!)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deutscher oder französischer Sprache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 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/ Ihre Expertise (mit Kontaktdaten)</a:t>
            </a:r>
          </a:p>
          <a:p>
            <a:pPr algn="just"/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Forschungsprojekt mit zentralen Ergebnissen </a:t>
            </a:r>
          </a:p>
          <a:p>
            <a:pPr algn="just"/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Genese 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algn="just"/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Übersicht 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 die Kooperation und das Finanzierungsmodell</a:t>
            </a:r>
          </a:p>
          <a:p>
            <a:pPr algn="just"/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 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Kooperationserfahrungen (Herausforderungen, Probleme, Bewältigungsstrategien)</a:t>
            </a:r>
          </a:p>
          <a:p>
            <a:pPr algn="just"/>
            <a:r>
              <a:rPr lang="de-DE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Wünsche und Ideen für zukünftige Kooperationsprojekte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Welche Partner sollten idealerweise auf tunesischer oder bayerischer Seite zur Verfügung stehen, welche institutionelle Unterstützung benötigen Sie für dieses Projekt von tunesischer oder bayerischer Seite, sowie weitere Anregungen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4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1047750"/>
          </a:xfrm>
          <a:prstGeom prst="rect">
            <a:avLst/>
          </a:prstGeom>
          <a:gradFill>
            <a:gsLst>
              <a:gs pos="50000">
                <a:schemeClr val="bg1"/>
              </a:gs>
              <a:gs pos="50000">
                <a:schemeClr val="bg1">
                  <a:lumMod val="9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21" y="136240"/>
            <a:ext cx="1780971" cy="77526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67" y="0"/>
            <a:ext cx="1017243" cy="981639"/>
          </a:xfrm>
          <a:prstGeom prst="rect">
            <a:avLst/>
          </a:prstGeom>
        </p:spPr>
      </p:pic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64014" y="268357"/>
            <a:ext cx="2506804" cy="6431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0" r="5627" b="-922"/>
          <a:stretch/>
        </p:blipFill>
        <p:spPr>
          <a:xfrm>
            <a:off x="375821" y="6033052"/>
            <a:ext cx="2118888" cy="69905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67" y="6033052"/>
            <a:ext cx="2674528" cy="52830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8" t="8165" b="13762"/>
          <a:stretch/>
        </p:blipFill>
        <p:spPr>
          <a:xfrm>
            <a:off x="8299174" y="5946811"/>
            <a:ext cx="3671644" cy="614544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200" dirty="0"/>
              <a:t>Nom de </a:t>
            </a:r>
            <a:r>
              <a:rPr lang="fr-FR" sz="1200" dirty="0" smtClean="0"/>
              <a:t>l'organisation :</a:t>
            </a:r>
            <a:endParaRPr lang="fr-FR" sz="1200" dirty="0"/>
          </a:p>
          <a:p>
            <a:pPr algn="l"/>
            <a:r>
              <a:rPr lang="fr-FR" sz="1200" dirty="0" smtClean="0"/>
              <a:t>Ville/Pays : </a:t>
            </a:r>
            <a:endParaRPr lang="fr-FR" sz="1200" dirty="0"/>
          </a:p>
          <a:p>
            <a:pPr algn="l"/>
            <a:r>
              <a:rPr lang="fr-FR" sz="1200" dirty="0" smtClean="0"/>
              <a:t>Domaines </a:t>
            </a:r>
            <a:r>
              <a:rPr lang="fr-FR" sz="1200" dirty="0"/>
              <a:t>de </a:t>
            </a:r>
            <a:r>
              <a:rPr lang="fr-FR" sz="1200" dirty="0" smtClean="0"/>
              <a:t>recherche :</a:t>
            </a:r>
            <a:endParaRPr lang="fr-FR" sz="1200" dirty="0"/>
          </a:p>
          <a:p>
            <a:pPr algn="l"/>
            <a:r>
              <a:rPr lang="fr-FR" sz="1200" dirty="0"/>
              <a:t>Partenariats </a:t>
            </a:r>
            <a:r>
              <a:rPr lang="fr-FR" sz="1200" dirty="0" smtClean="0"/>
              <a:t>existants 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lvl="0" indent="-445496" defTabSz="1187988">
              <a:spcBef>
                <a:spcPct val="20000"/>
              </a:spcBef>
              <a:defRPr/>
            </a:pPr>
            <a:r>
              <a:rPr lang="de-DE" sz="1400" b="1" dirty="0" err="1"/>
              <a:t>Coordonnées</a:t>
            </a:r>
            <a:r>
              <a:rPr lang="de-DE" sz="1400" b="1" dirty="0"/>
              <a:t> 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200" dirty="0"/>
              <a:t>Nom, </a:t>
            </a:r>
            <a:r>
              <a:rPr lang="fr-FR" sz="1200" dirty="0" smtClean="0"/>
              <a:t>prénom :</a:t>
            </a:r>
            <a:endParaRPr lang="fr-FR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Département/Institut :</a:t>
            </a:r>
            <a:endParaRPr lang="fr-FR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Téléphone :</a:t>
            </a:r>
            <a:endParaRPr lang="fr-FR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200" dirty="0" smtClean="0"/>
              <a:t>Courriel: </a:t>
            </a:r>
            <a:endParaRPr lang="fr-FR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200" dirty="0"/>
              <a:t>Site </a:t>
            </a:r>
            <a:r>
              <a:rPr lang="fr-FR" sz="1200" dirty="0" smtClean="0"/>
              <a:t>web :</a:t>
            </a:r>
            <a:endParaRPr lang="de-DE" sz="1200" dirty="0"/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838200" y="1112669"/>
            <a:ext cx="7415203" cy="888003"/>
          </a:xfrm>
        </p:spPr>
        <p:txBody>
          <a:bodyPr>
            <a:noAutofit/>
          </a:bodyPr>
          <a:lstStyle/>
          <a:p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6 </a:t>
            </a:r>
            <a:r>
              <a:rPr lang="de-DE" sz="16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ctobre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38199" y="2136913"/>
            <a:ext cx="7415203" cy="2877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Veuillez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décrire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5 diapositives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temps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!) 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allemand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français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400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coordonnées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de-DE" sz="1400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principaux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de-DE" sz="1400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aperçu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coopération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du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1400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financement</a:t>
            </a:r>
            <a:endParaRPr lang="de-DE" sz="1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400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expériences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matière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coopération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problèmes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d'adaptation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de-DE" sz="14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de-DE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souhaits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idées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futurs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projets</a:t>
            </a:r>
            <a:r>
              <a:rPr lang="de-DE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sz="14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coopération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Idéalement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partenaires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devriez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avoir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côté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tunisien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bavarois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soutien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institutionnel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côté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tunisien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bavarois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ainsi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</a:t>
            </a:r>
            <a:r>
              <a:rPr lang="de-DE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8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Breitbild</PresentationFormat>
  <Paragraphs>35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4. – 6. Oktober 2021  Inhalt:</vt:lpstr>
      <vt:lpstr>4 – 6 octobre 2021  Contenu: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Nadja Rjabaja</dc:creator>
  <cp:lastModifiedBy>Christine Huber</cp:lastModifiedBy>
  <cp:revision>8</cp:revision>
  <dcterms:created xsi:type="dcterms:W3CDTF">2021-09-16T09:44:26Z</dcterms:created>
  <dcterms:modified xsi:type="dcterms:W3CDTF">2021-09-16T11:40:29Z</dcterms:modified>
</cp:coreProperties>
</file>